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6"/>
  </p:notesMasterIdLst>
  <p:handoutMasterIdLst>
    <p:handoutMasterId r:id="rId7"/>
  </p:handoutMasterIdLst>
  <p:sldIdLst>
    <p:sldId id="257" r:id="rId3"/>
    <p:sldId id="260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72" y="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35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11DC9-9159-454B-93A8-80C8C277D6D8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36442-E351-43A1-A7CB-8A345E7AE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474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E7B2A-5CDA-46AF-B258-DB0F69E2F1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840A2-D483-491F-92B1-EA640F690E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529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840A2-D483-491F-92B1-EA640F690E1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542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4292749" y="1124744"/>
            <a:ext cx="10363200" cy="1470025"/>
          </a:xfrm>
        </p:spPr>
        <p:txBody>
          <a:bodyPr>
            <a:normAutofit/>
          </a:bodyPr>
          <a:lstStyle>
            <a:lvl1pPr algn="l">
              <a:defRPr sz="4000" baseline="0">
                <a:latin typeface="Montserrat Medium" panose="00000600000000000000" pitchFamily="2" charset="-52"/>
              </a:defRPr>
            </a:lvl1pPr>
          </a:lstStyle>
          <a:p>
            <a:r>
              <a:rPr lang="ru-RU" dirty="0" smtClean="0"/>
              <a:t>Название доклада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4296569" y="4293096"/>
            <a:ext cx="8534400" cy="17526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2" charset="-5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Лектор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16" y="5165179"/>
            <a:ext cx="3024336" cy="58442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1340768"/>
            <a:ext cx="3063246" cy="3307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4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888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17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815413" y="6262464"/>
            <a:ext cx="3787147" cy="47890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meshalkin.ru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0256" y="6187618"/>
            <a:ext cx="2880320" cy="527553"/>
          </a:xfrm>
          <a:prstGeom prst="rect">
            <a:avLst/>
          </a:prstGeom>
        </p:spPr>
      </p:pic>
      <p:sp>
        <p:nvSpPr>
          <p:cNvPr id="13" name="Прямоугольник 12"/>
          <p:cNvSpPr/>
          <p:nvPr userDrawn="1"/>
        </p:nvSpPr>
        <p:spPr>
          <a:xfrm>
            <a:off x="0" y="6021288"/>
            <a:ext cx="1199456" cy="836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/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0" y="6021288"/>
            <a:ext cx="12192000" cy="0"/>
          </a:xfrm>
          <a:prstGeom prst="line">
            <a:avLst/>
          </a:prstGeom>
          <a:ln w="9525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485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9F56-1211-482F-A829-96EA2D8EBA8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47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9F56-1211-482F-A829-96EA2D8EBA8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08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9F56-1211-482F-A829-96EA2D8EBA8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77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9F56-1211-482F-A829-96EA2D8EBA8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6547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9F56-1211-482F-A829-96EA2D8EBA8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239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9F56-1211-482F-A829-96EA2D8EBA8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0027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9F56-1211-482F-A829-96EA2D8EBA8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28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62864" cy="1143000"/>
          </a:xfrm>
        </p:spPr>
        <p:txBody>
          <a:bodyPr>
            <a:normAutofit/>
          </a:bodyPr>
          <a:lstStyle>
            <a:lvl1pPr algn="l">
              <a:defRPr sz="2800">
                <a:latin typeface="Montserrat Medium" panose="00000600000000000000" pitchFamily="2" charset="-52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>
                <a:latin typeface="Montserrat Medium" panose="00000600000000000000" pitchFamily="2" charset="-52"/>
              </a:defRPr>
            </a:lvl1pPr>
            <a:lvl2pPr>
              <a:defRPr sz="2000">
                <a:latin typeface="Montserrat Medium" panose="00000600000000000000" pitchFamily="2" charset="-52"/>
              </a:defRPr>
            </a:lvl2pPr>
            <a:lvl3pPr>
              <a:defRPr sz="2000">
                <a:latin typeface="Montserrat Medium" panose="00000600000000000000" pitchFamily="2" charset="-52"/>
              </a:defRPr>
            </a:lvl3pPr>
            <a:lvl4pPr>
              <a:defRPr sz="2000">
                <a:latin typeface="Montserrat Medium" panose="00000600000000000000" pitchFamily="2" charset="-52"/>
              </a:defRPr>
            </a:lvl4pPr>
            <a:lvl5pPr>
              <a:defRPr sz="2000">
                <a:latin typeface="Montserrat Medium" panose="00000600000000000000" pitchFamily="2" charset="-52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4552" y="236538"/>
            <a:ext cx="733685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8406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9F56-1211-482F-A829-96EA2D8EBA8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600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9F56-1211-482F-A829-96EA2D8EBA8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066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9F56-1211-482F-A829-96EA2D8EBA8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85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Montserrat Medium" panose="00000600000000000000" pitchFamily="2" charset="-52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2" charset="-5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4552" y="236538"/>
            <a:ext cx="733685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41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4552" y="236538"/>
            <a:ext cx="733685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156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714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01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4552" y="236538"/>
            <a:ext cx="733685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93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804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288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18571-78CE-4823-A4B4-A448085AEB9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39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79F56-1211-482F-A829-96EA2D8EBA8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8388B-023E-49E3-BA24-39B039CFB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59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55840" y="1556792"/>
            <a:ext cx="10363200" cy="1470025"/>
          </a:xfrm>
        </p:spPr>
        <p:txBody>
          <a:bodyPr/>
          <a:lstStyle/>
          <a:p>
            <a:pPr algn="l"/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66159" y="3645024"/>
            <a:ext cx="8534400" cy="1752600"/>
          </a:xfrm>
        </p:spPr>
        <p:txBody>
          <a:bodyPr/>
          <a:lstStyle/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77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609600" y="584264"/>
            <a:ext cx="109728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>
          <a:xfrm>
            <a:off x="1454593" y="1909827"/>
            <a:ext cx="9681968" cy="452596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2856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439816" y="2420888"/>
            <a:ext cx="10363200" cy="1470025"/>
          </a:xfrm>
        </p:spPr>
        <p:txBody>
          <a:bodyPr/>
          <a:lstStyle/>
          <a:p>
            <a:pPr algn="l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6036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355</TotalTime>
  <Words>5</Words>
  <Application>Microsoft Office PowerPoint</Application>
  <PresentationFormat>Широкоэкранный</PresentationFormat>
  <Paragraphs>2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Montserrat Medium</vt:lpstr>
      <vt:lpstr>Тема Office</vt:lpstr>
      <vt:lpstr>Специальное оформление</vt:lpstr>
      <vt:lpstr>Презентация PowerPoint</vt:lpstr>
      <vt:lpstr>Презентация PowerPoint</vt:lpstr>
      <vt:lpstr>Спасибо за внимание!</vt:lpstr>
    </vt:vector>
  </TitlesOfParts>
  <Company>ФГБУ ННИИПК им.Мешалкина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Елисеева Ольга Александровна</dc:creator>
  <cp:lastModifiedBy>Елисеева Ольга Александровна</cp:lastModifiedBy>
  <cp:revision>28</cp:revision>
  <dcterms:created xsi:type="dcterms:W3CDTF">2018-10-23T06:16:20Z</dcterms:created>
  <dcterms:modified xsi:type="dcterms:W3CDTF">2026-01-13T03:54:20Z</dcterms:modified>
</cp:coreProperties>
</file>